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1" r:id="rId6"/>
    <p:sldId id="263" r:id="rId7"/>
    <p:sldId id="265" r:id="rId8"/>
    <p:sldId id="267" r:id="rId9"/>
    <p:sldId id="269" r:id="rId10"/>
    <p:sldId id="271" r:id="rId11"/>
    <p:sldId id="273" r:id="rId12"/>
    <p:sldId id="275" r:id="rId13"/>
    <p:sldId id="277" r:id="rId14"/>
    <p:sldId id="279" r:id="rId15"/>
    <p:sldId id="281" r:id="rId16"/>
    <p:sldId id="283" r:id="rId17"/>
    <p:sldId id="285" r:id="rId18"/>
    <p:sldId id="287" r:id="rId19"/>
    <p:sldId id="289" r:id="rId20"/>
    <p:sldId id="290" r:id="rId21"/>
    <p:sldId id="291" r:id="rId22"/>
    <p:sldId id="292" r:id="rId23"/>
    <p:sldId id="293" r:id="rId24"/>
    <p:sldId id="294" r:id="rId25"/>
  </p:sldIdLst>
  <p:sldSz cx="12192000" cy="6858000"/>
  <p:notesSz cx="6858000" cy="9144000"/>
  <p:embeddedFontLst>
    <p:embeddedFont>
      <p:font typeface="Play" panose="020B0604020202020204" charset="0"/>
      <p:regular r:id="rId27"/>
      <p:bold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6" roundtripDataSignature="AMtx7mgi9OGb8pEYR7LIlKojiITvtwID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46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96a13e779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96a13e779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96a13e779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96a13e779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96a13e7792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96a13e7792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96a13e7792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96a13e7792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96a13e7792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96a13e7792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96a13e7792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96a13e7792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96a13e7792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96a13e7792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96a13e7792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96a13e7792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96a13e7792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96a13e7792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96a13e7792_2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96a13e7792_2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96a13e7792_27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96a13e7792_27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96a13e7792_27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96a13e7792_27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96a13e7792_27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96a13e7792_27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96a13e7792_27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96a13e7792_27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96a13e7792_27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96a13e7792_27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96a13e7792_27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96a13e7792_27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96a13e7792_27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96a13e7792_27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96a13e7792_27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96a13e7792_27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paula.vojtekova@gmail.com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SndjW2hld4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0" name="Rectangle 89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2" name="Freeform: Shape 91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94" name="Freeform: Shape 93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 sz="7200"/>
              <a:t>Mestské holubníky</a:t>
            </a: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400"/>
              <a:buNone/>
            </a:pPr>
            <a:r>
              <a:rPr lang="en-US" sz="2800"/>
              <a:t>Reálne, funkčné a dlhodobé riešenie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g396a13e7792_0_5" descr="Beautify this sli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g396a13e7792_0_1" descr="Beautify this sli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396a13e7792_0_9" descr="Beautify this sli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g396a13e7792_0_13" descr="Beautify this sli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g396a13e7792_0_25" descr="Beautify this sli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g396a13e7792_0_21" descr="Beautify this sli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g396a13e7792_0_29" descr="Beautify this sli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g396a13e7792_0_33" descr="Beautify this sli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g396a13e7792_0_37" descr="Beautify this sli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g396a13e7792_27_0" descr="Beautify this sli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g396a13e7792_27_12" descr="Beautify this sli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g396a13e7792_27_24" descr="Beautify this sli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g396a13e7792_27_20" descr="Beautify this sli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g396a13e7792_27_28" descr="Beautify this sli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g396a13e7792_27_32" descr="Beautify this sli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g396a13e7792_27_36" descr="Beautify this sli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g396a13e7792_27_40" descr="Beautify this sli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g396a13e7792_27_44" descr="Beautify this sli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Vonkajšia podoba mestského holubníka</a:t>
            </a:r>
            <a:endParaRPr/>
          </a:p>
        </p:txBody>
      </p:sp>
      <p:pic>
        <p:nvPicPr>
          <p:cNvPr id="274" name="Google Shape;274;p2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806491"/>
            <a:ext cx="2895749" cy="3245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96314" y="1690688"/>
            <a:ext cx="3981655" cy="2381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40334" y="1806491"/>
            <a:ext cx="2286117" cy="3187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15330" y="4072051"/>
            <a:ext cx="4343622" cy="2616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Vonkajšia podoba mestského holubníka</a:t>
            </a:r>
            <a:endParaRPr/>
          </a:p>
        </p:txBody>
      </p:sp>
      <p:pic>
        <p:nvPicPr>
          <p:cNvPr id="283" name="Google Shape;283;p2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57390" y="1835832"/>
            <a:ext cx="2883048" cy="4330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27876" y="1988240"/>
            <a:ext cx="2006703" cy="4178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6240" y="1988240"/>
            <a:ext cx="5067560" cy="30926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Vnútorné usporiadanie holubníka</a:t>
            </a:r>
            <a:endParaRPr/>
          </a:p>
        </p:txBody>
      </p:sp>
      <p:pic>
        <p:nvPicPr>
          <p:cNvPr id="291" name="Google Shape;291;p2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62889" y="1762039"/>
            <a:ext cx="2654436" cy="3333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65742" y="1762039"/>
            <a:ext cx="4464279" cy="2635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78438" y="1762039"/>
            <a:ext cx="2991004" cy="4522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65742" y="4468775"/>
            <a:ext cx="2749691" cy="2286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dirty="0" err="1"/>
              <a:t>Seminár</a:t>
            </a:r>
            <a:r>
              <a:rPr lang="en-US" dirty="0"/>
              <a:t> Bratislava | </a:t>
            </a:r>
            <a:r>
              <a:rPr lang="en-US" dirty="0" err="1"/>
              <a:t>jún</a:t>
            </a:r>
            <a:r>
              <a:rPr lang="en-US" dirty="0"/>
              <a:t> 2026</a:t>
            </a:r>
            <a:endParaRPr dirty="0"/>
          </a:p>
        </p:txBody>
      </p:sp>
      <p:sp>
        <p:nvSpPr>
          <p:cNvPr id="300" name="Google Shape;300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0"/>
              </a:spcBef>
              <a:buSzPts val="2800"/>
              <a:buNone/>
            </a:pPr>
            <a:r>
              <a:rPr lang="en-US" b="1" dirty="0" err="1">
                <a:solidFill>
                  <a:srgbClr val="FF6600"/>
                </a:solidFill>
              </a:rPr>
              <a:t>Efektívne</a:t>
            </a:r>
            <a:r>
              <a:rPr lang="en-US" b="1" dirty="0">
                <a:solidFill>
                  <a:srgbClr val="FF6600"/>
                </a:solidFill>
              </a:rPr>
              <a:t> </a:t>
            </a:r>
            <a:r>
              <a:rPr lang="en-US" b="1" dirty="0" err="1">
                <a:solidFill>
                  <a:srgbClr val="FF6600"/>
                </a:solidFill>
              </a:rPr>
              <a:t>budovanie</a:t>
            </a:r>
            <a:r>
              <a:rPr lang="en-US" b="1" dirty="0">
                <a:solidFill>
                  <a:srgbClr val="FF6600"/>
                </a:solidFill>
              </a:rPr>
              <a:t> a </a:t>
            </a:r>
            <a:r>
              <a:rPr lang="en-US" b="1" dirty="0" err="1">
                <a:solidFill>
                  <a:srgbClr val="FF6600"/>
                </a:solidFill>
              </a:rPr>
              <a:t>správa</a:t>
            </a:r>
            <a:r>
              <a:rPr lang="en-US" b="1" dirty="0">
                <a:solidFill>
                  <a:srgbClr val="FF6600"/>
                </a:solidFill>
              </a:rPr>
              <a:t> </a:t>
            </a:r>
            <a:r>
              <a:rPr lang="en-US" b="1" dirty="0" err="1">
                <a:solidFill>
                  <a:srgbClr val="FF6600"/>
                </a:solidFill>
              </a:rPr>
              <a:t>mestských</a:t>
            </a:r>
            <a:r>
              <a:rPr lang="en-US" b="1" dirty="0">
                <a:solidFill>
                  <a:srgbClr val="FF6600"/>
                </a:solidFill>
              </a:rPr>
              <a:t> </a:t>
            </a:r>
            <a:r>
              <a:rPr lang="en-US" b="1" dirty="0" err="1">
                <a:solidFill>
                  <a:srgbClr val="FF6600"/>
                </a:solidFill>
              </a:rPr>
              <a:t>holubníkov</a:t>
            </a:r>
            <a:endParaRPr dirty="0">
              <a:solidFill>
                <a:srgbClr val="FF6600"/>
              </a:solidFill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 err="1"/>
              <a:t>Máme</a:t>
            </a:r>
            <a:r>
              <a:rPr lang="en-US" dirty="0"/>
              <a:t> </a:t>
            </a:r>
            <a:r>
              <a:rPr lang="en-US" dirty="0" err="1"/>
              <a:t>prisľúbenú</a:t>
            </a:r>
            <a:r>
              <a:rPr lang="en-US" dirty="0"/>
              <a:t> </a:t>
            </a:r>
            <a:r>
              <a:rPr lang="en-US" dirty="0" err="1"/>
              <a:t>účasť</a:t>
            </a:r>
            <a:r>
              <a:rPr lang="en-US" dirty="0"/>
              <a:t> </a:t>
            </a:r>
            <a:r>
              <a:rPr lang="en-US" dirty="0" err="1"/>
              <a:t>odborníka</a:t>
            </a:r>
            <a:r>
              <a:rPr lang="en-US" dirty="0"/>
              <a:t> z </a:t>
            </a:r>
            <a:r>
              <a:rPr lang="en-US" dirty="0" err="1"/>
              <a:t>Českej</a:t>
            </a:r>
            <a:r>
              <a:rPr lang="en-US" dirty="0"/>
              <a:t> </a:t>
            </a:r>
            <a:r>
              <a:rPr lang="en-US" dirty="0" err="1"/>
              <a:t>republiky</a:t>
            </a:r>
            <a:r>
              <a:rPr lang="en-US" dirty="0"/>
              <a:t>, </a:t>
            </a:r>
            <a:r>
              <a:rPr lang="en-US" dirty="0" err="1"/>
              <a:t>ktorý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tejto</a:t>
            </a:r>
            <a:r>
              <a:rPr lang="en-US" dirty="0"/>
              <a:t> </a:t>
            </a:r>
            <a:r>
              <a:rPr lang="en-US" dirty="0" err="1"/>
              <a:t>téme</a:t>
            </a:r>
            <a:r>
              <a:rPr lang="en-US" dirty="0"/>
              <a:t> </a:t>
            </a:r>
            <a:r>
              <a:rPr lang="en-US" dirty="0" err="1"/>
              <a:t>venuje</a:t>
            </a:r>
            <a:r>
              <a:rPr lang="en-US" dirty="0"/>
              <a:t> v </a:t>
            </a:r>
            <a:r>
              <a:rPr lang="en-US" dirty="0" err="1"/>
              <a:t>praxi</a:t>
            </a:r>
            <a:r>
              <a:rPr lang="en-US" dirty="0"/>
              <a:t>. Ak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chcete</a:t>
            </a:r>
            <a:r>
              <a:rPr lang="en-US" dirty="0"/>
              <a:t> </a:t>
            </a:r>
            <a:r>
              <a:rPr lang="en-US" dirty="0" err="1"/>
              <a:t>dozvedieť</a:t>
            </a:r>
            <a:r>
              <a:rPr lang="en-US" dirty="0"/>
              <a:t> </a:t>
            </a:r>
            <a:r>
              <a:rPr lang="en-US" dirty="0" err="1"/>
              <a:t>viac</a:t>
            </a:r>
            <a:r>
              <a:rPr lang="en-US" dirty="0"/>
              <a:t> a </a:t>
            </a:r>
            <a:r>
              <a:rPr lang="en-US" dirty="0" err="1"/>
              <a:t>semináru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zúčastniť</a:t>
            </a:r>
            <a:r>
              <a:rPr lang="en-US" dirty="0"/>
              <a:t>, </a:t>
            </a:r>
            <a:r>
              <a:rPr lang="en-US" dirty="0" err="1"/>
              <a:t>potvrďte</a:t>
            </a:r>
            <a:r>
              <a:rPr lang="en-US" dirty="0"/>
              <a:t> </a:t>
            </a:r>
            <a:r>
              <a:rPr lang="en-US" dirty="0" err="1"/>
              <a:t>svoju</a:t>
            </a:r>
            <a:r>
              <a:rPr lang="en-US" dirty="0"/>
              <a:t> </a:t>
            </a:r>
            <a:r>
              <a:rPr lang="en-US" dirty="0" err="1"/>
              <a:t>nezáväznú</a:t>
            </a:r>
            <a:r>
              <a:rPr lang="en-US" dirty="0"/>
              <a:t> </a:t>
            </a:r>
            <a:r>
              <a:rPr lang="en-US" dirty="0" err="1"/>
              <a:t>účasť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: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paula.vojtekova@gmail.com</a:t>
            </a:r>
            <a:r>
              <a:rPr lang="en-US" dirty="0"/>
              <a:t>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Zdroje </a:t>
            </a:r>
            <a:endParaRPr/>
          </a:p>
        </p:txBody>
      </p:sp>
      <p:sp>
        <p:nvSpPr>
          <p:cNvPr id="306" name="Google Shape;306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https://www.youtube.com/watch?v=aSndjW2hld4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Wikipedia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Menschen für Tierrechte – Bundesverband der Tierversuchungsgegner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Google, AI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94</Words>
  <Application>Microsoft Office PowerPoint</Application>
  <PresentationFormat>Widescreen</PresentationFormat>
  <Paragraphs>14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Play</vt:lpstr>
      <vt:lpstr>Calibri</vt:lpstr>
      <vt:lpstr>Arial</vt:lpstr>
      <vt:lpstr>Office Theme</vt:lpstr>
      <vt:lpstr>Mestské holubníky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Vonkajšia podoba mestského holubníka</vt:lpstr>
      <vt:lpstr>Vonkajšia podoba mestského holubníka</vt:lpstr>
      <vt:lpstr>Vnútorné usporiadanie holubníka</vt:lpstr>
      <vt:lpstr>Seminár Bratislava | jún 2026</vt:lpstr>
      <vt:lpstr>Zdroje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Vojtekova Paula</dc:creator>
  <cp:lastModifiedBy>Vojtekova Paula</cp:lastModifiedBy>
  <cp:revision>5</cp:revision>
  <dcterms:created xsi:type="dcterms:W3CDTF">2026-03-28T13:52:16Z</dcterms:created>
  <dcterms:modified xsi:type="dcterms:W3CDTF">2026-03-30T16:13:25Z</dcterms:modified>
</cp:coreProperties>
</file>